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2" r:id="rId4"/>
    <p:sldId id="260" r:id="rId5"/>
    <p:sldId id="261" r:id="rId6"/>
    <p:sldId id="264" r:id="rId7"/>
    <p:sldId id="258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712" autoAdjust="0"/>
  </p:normalViewPr>
  <p:slideViewPr>
    <p:cSldViewPr>
      <p:cViewPr varScale="1">
        <p:scale>
          <a:sx n="53" d="100"/>
          <a:sy n="53" d="100"/>
        </p:scale>
        <p:origin x="-117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ABA5-AC6C-4B85-8F73-86AACEA2D826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FA13A-BFF2-41CB-A7FD-E6B12093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3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894" y="1301859"/>
            <a:ext cx="756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 «Чайка детям»</a:t>
            </a:r>
            <a:endParaRPr lang="ru-RU" sz="4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109" y="2852936"/>
            <a:ext cx="66672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посвящается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59 годовщине со дня рождения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Н.Н. Хоменко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2523" y="5445224"/>
            <a:ext cx="4923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 «Детский сад «Василёк»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Чапаевск Самарская область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0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90574"/>
            <a:ext cx="5217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в нашем детском саду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прошёл первый фестиваль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«Чайка детям»…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3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4" y="3023111"/>
            <a:ext cx="4010696" cy="30080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02" y="1556792"/>
            <a:ext cx="3960440" cy="2970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721727"/>
            <a:ext cx="5626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детей раннего возраста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9670" y="4823538"/>
            <a:ext cx="4950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«Песок, песок, какой ты по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влажности?»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8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3753" r="4178"/>
          <a:stretch/>
        </p:blipFill>
        <p:spPr bwMode="auto">
          <a:xfrm>
            <a:off x="467544" y="1091260"/>
            <a:ext cx="4041818" cy="30963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9356" r="2654"/>
          <a:stretch/>
        </p:blipFill>
        <p:spPr bwMode="auto">
          <a:xfrm>
            <a:off x="4729708" y="2639432"/>
            <a:ext cx="4025735" cy="29712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2919" y="1295182"/>
            <a:ext cx="320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 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966429"/>
            <a:ext cx="50958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Приключения </a:t>
            </a:r>
          </a:p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втомобильчика</a:t>
            </a:r>
          </a:p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морфологической дорожке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0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25" y="980728"/>
            <a:ext cx="4320480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032448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5907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709" y="2735342"/>
            <a:ext cx="279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4825" y="4912612"/>
            <a:ext cx="44189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Кольца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любимая игра!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0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2102" b="9297"/>
          <a:stretch/>
        </p:blipFill>
        <p:spPr bwMode="auto">
          <a:xfrm>
            <a:off x="323528" y="3356992"/>
            <a:ext cx="4385837" cy="3168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36" y="764704"/>
            <a:ext cx="3913560" cy="29351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8403" y="1033572"/>
            <a:ext cx="279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6656" y="4206860"/>
            <a:ext cx="42312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по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дорожке признаков»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7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8" y="2132856"/>
            <a:ext cx="3866679" cy="290000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9596" y="2168277"/>
            <a:ext cx="3924187" cy="294314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5965" y="764704"/>
            <a:ext cx="279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661248"/>
            <a:ext cx="488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«Санки в «Волшебном доме»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2710" b="3316"/>
          <a:stretch/>
        </p:blipFill>
        <p:spPr bwMode="auto">
          <a:xfrm>
            <a:off x="523583" y="1844824"/>
            <a:ext cx="3575026" cy="27363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9684" y="1627405"/>
            <a:ext cx="4597351" cy="3448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2885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116" y="5693350"/>
            <a:ext cx="3680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 в «Три моря»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2555"/>
          <a:stretch/>
        </p:blipFill>
        <p:spPr bwMode="auto">
          <a:xfrm>
            <a:off x="395536" y="344384"/>
            <a:ext cx="4000251" cy="31943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/>
          <a:stretch/>
        </p:blipFill>
        <p:spPr bwMode="auto">
          <a:xfrm>
            <a:off x="4932040" y="3356992"/>
            <a:ext cx="3737833" cy="31323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1196752"/>
            <a:ext cx="2898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139614"/>
            <a:ext cx="4580228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«Поле поиска сужаем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и фигуру отгадаем!»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09" y="1700808"/>
            <a:ext cx="4753144" cy="356485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9"/>
          <a:stretch/>
        </p:blipFill>
        <p:spPr bwMode="auto">
          <a:xfrm rot="16200000">
            <a:off x="-81102" y="1587118"/>
            <a:ext cx="4237116" cy="3456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11922"/>
            <a:ext cx="584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874" y="5877272"/>
            <a:ext cx="6414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Решаем проблему разными способами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9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121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2013-12-17T04:18:59Z</dcterms:created>
  <dcterms:modified xsi:type="dcterms:W3CDTF">2013-12-20T05:31:05Z</dcterms:modified>
</cp:coreProperties>
</file>