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6448E-ABFE-43A8-95AE-DE1402DC494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EF75F-8284-4A50-95C8-89DC7404D0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6448E-ABFE-43A8-95AE-DE1402DC494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EF75F-8284-4A50-95C8-89DC7404D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6448E-ABFE-43A8-95AE-DE1402DC494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EF75F-8284-4A50-95C8-89DC7404D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6448E-ABFE-43A8-95AE-DE1402DC494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EF75F-8284-4A50-95C8-89DC7404D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6448E-ABFE-43A8-95AE-DE1402DC494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EF75F-8284-4A50-95C8-89DC7404D0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6448E-ABFE-43A8-95AE-DE1402DC494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EF75F-8284-4A50-95C8-89DC7404D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6448E-ABFE-43A8-95AE-DE1402DC494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EF75F-8284-4A50-95C8-89DC7404D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6448E-ABFE-43A8-95AE-DE1402DC494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EF75F-8284-4A50-95C8-89DC7404D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6448E-ABFE-43A8-95AE-DE1402DC494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EF75F-8284-4A50-95C8-89DC7404D0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6448E-ABFE-43A8-95AE-DE1402DC494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EF75F-8284-4A50-95C8-89DC7404D0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6448E-ABFE-43A8-95AE-DE1402DC494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EF75F-8284-4A50-95C8-89DC7404D0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FC6448E-ABFE-43A8-95AE-DE1402DC4940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AEF75F-8284-4A50-95C8-89DC7404D0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4624"/>
            <a:ext cx="8178800" cy="6552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97152"/>
            <a:ext cx="7851648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Татьяне Александровне – с ЮБИЛЕЕМ!!!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385952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от Аллы Нестеренко и </a:t>
            </a:r>
          </a:p>
          <a:p>
            <a:r>
              <a:rPr lang="ru-RU" dirty="0" smtClean="0"/>
              <a:t>Ани </a:t>
            </a:r>
            <a:r>
              <a:rPr lang="ru-RU" dirty="0" err="1" smtClean="0"/>
              <a:t>Корзун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1-й куплет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1256" y="1600200"/>
            <a:ext cx="605901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Для кого-то юбилеи – </a:t>
            </a:r>
          </a:p>
          <a:p>
            <a:pPr>
              <a:buNone/>
            </a:pPr>
            <a:r>
              <a:rPr lang="ru-RU" dirty="0"/>
              <a:t>Это повод для банкетов</a:t>
            </a:r>
          </a:p>
          <a:p>
            <a:pPr>
              <a:buNone/>
            </a:pPr>
            <a:r>
              <a:rPr lang="ru-RU" dirty="0"/>
              <a:t>Слов красивых не жалея, </a:t>
            </a:r>
          </a:p>
          <a:p>
            <a:pPr>
              <a:buNone/>
            </a:pPr>
            <a:r>
              <a:rPr lang="ru-RU" dirty="0"/>
              <a:t>Им бы льстили до рассвета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А она – другое дело, </a:t>
            </a:r>
          </a:p>
          <a:p>
            <a:pPr>
              <a:buNone/>
            </a:pPr>
            <a:r>
              <a:rPr lang="ru-RU" dirty="0"/>
              <a:t>У нее полно работы,</a:t>
            </a:r>
          </a:p>
          <a:p>
            <a:pPr>
              <a:buNone/>
            </a:pPr>
            <a:r>
              <a:rPr lang="ru-RU" dirty="0"/>
              <a:t>В юбилей ей  можно смело </a:t>
            </a:r>
          </a:p>
          <a:p>
            <a:pPr>
              <a:buNone/>
            </a:pPr>
            <a:r>
              <a:rPr lang="ru-RU" dirty="0"/>
              <a:t>По МК дарить отчеты.</a:t>
            </a:r>
          </a:p>
          <a:p>
            <a:endParaRPr lang="ru-RU" dirty="0"/>
          </a:p>
        </p:txBody>
      </p:sp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2872" y="4077073"/>
            <a:ext cx="2145342" cy="1728192"/>
          </a:xfrm>
          <a:prstGeom prst="rect">
            <a:avLst/>
          </a:prstGeom>
        </p:spPr>
      </p:pic>
      <p:pic>
        <p:nvPicPr>
          <p:cNvPr id="9" name="Рисунок 8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365104"/>
            <a:ext cx="2145342" cy="1728192"/>
          </a:xfrm>
          <a:prstGeom prst="rect">
            <a:avLst/>
          </a:prstGeom>
        </p:spPr>
      </p:pic>
      <p:pic>
        <p:nvPicPr>
          <p:cNvPr id="10" name="Рисунок 9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8658" y="4581128"/>
            <a:ext cx="2145342" cy="1728192"/>
          </a:xfrm>
          <a:prstGeom prst="rect">
            <a:avLst/>
          </a:prstGeom>
        </p:spPr>
      </p:pic>
      <p:pic>
        <p:nvPicPr>
          <p:cNvPr id="11" name="Рисунок 10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861048"/>
            <a:ext cx="2145342" cy="1728192"/>
          </a:xfrm>
          <a:prstGeom prst="rect">
            <a:avLst/>
          </a:prstGeom>
        </p:spPr>
      </p:pic>
      <p:pic>
        <p:nvPicPr>
          <p:cNvPr id="14" name="Рисунок 13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0436" y="188640"/>
            <a:ext cx="3353564" cy="2680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Припев-1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smtClean="0"/>
              <a:t>хор педагогов ДОУ)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61256" y="1628800"/>
            <a:ext cx="685110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Ах, </a:t>
            </a:r>
            <a:r>
              <a:rPr lang="ru-RU" dirty="0" err="1"/>
              <a:t>Сидорчук</a:t>
            </a:r>
            <a:r>
              <a:rPr lang="ru-RU" dirty="0"/>
              <a:t>, </a:t>
            </a:r>
            <a:r>
              <a:rPr lang="ru-RU" dirty="0" err="1"/>
              <a:t>Сидорчук</a:t>
            </a:r>
            <a:r>
              <a:rPr lang="ru-RU" dirty="0"/>
              <a:t>, </a:t>
            </a:r>
            <a:r>
              <a:rPr lang="ru-RU" dirty="0" err="1"/>
              <a:t>Сидорчук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Ты по площадкам, несешься как ветер,</a:t>
            </a:r>
          </a:p>
          <a:p>
            <a:pPr>
              <a:buNone/>
            </a:pPr>
            <a:r>
              <a:rPr lang="ru-RU" dirty="0"/>
              <a:t>Если там кто-то расслабился </a:t>
            </a:r>
            <a:r>
              <a:rPr lang="ru-RU" dirty="0" smtClean="0"/>
              <a:t>чуть,,</a:t>
            </a:r>
            <a:endParaRPr lang="ru-RU" dirty="0"/>
          </a:p>
          <a:p>
            <a:pPr>
              <a:buNone/>
            </a:pPr>
            <a:r>
              <a:rPr lang="ru-RU" dirty="0"/>
              <a:t>Ты это сразу заметишь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Ты справедлива, мудра и строга</a:t>
            </a:r>
          </a:p>
          <a:p>
            <a:pPr>
              <a:buNone/>
            </a:pPr>
            <a:r>
              <a:rPr lang="ru-RU" dirty="0"/>
              <a:t>Жизнь нашу сложную делаешь краше.</a:t>
            </a:r>
          </a:p>
          <a:p>
            <a:pPr>
              <a:buNone/>
            </a:pPr>
            <a:r>
              <a:rPr lang="ru-RU" dirty="0"/>
              <a:t>Ты – наша добрая баба Яга, </a:t>
            </a:r>
          </a:p>
          <a:p>
            <a:pPr>
              <a:buNone/>
            </a:pPr>
            <a:r>
              <a:rPr lang="ru-RU" dirty="0"/>
              <a:t>Наша судьба и помощница наша.</a:t>
            </a:r>
          </a:p>
        </p:txBody>
      </p:sp>
      <p:pic>
        <p:nvPicPr>
          <p:cNvPr id="5" name="Рисунок 4" descr="1127917417F0wc3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9219" y="836712"/>
            <a:ext cx="1294781" cy="1368152"/>
          </a:xfrm>
          <a:prstGeom prst="rect">
            <a:avLst/>
          </a:prstGeom>
        </p:spPr>
      </p:pic>
      <p:pic>
        <p:nvPicPr>
          <p:cNvPr id="7" name="Рисунок 6" descr="1127917417F0wc3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836712"/>
            <a:ext cx="1296144" cy="1369592"/>
          </a:xfrm>
          <a:prstGeom prst="rect">
            <a:avLst/>
          </a:prstGeom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09120" y="2852936"/>
            <a:ext cx="2434879" cy="166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2-й куплет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3264" y="1340768"/>
            <a:ext cx="6059016" cy="2548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Для других такая дата – </a:t>
            </a:r>
          </a:p>
          <a:p>
            <a:pPr>
              <a:buNone/>
            </a:pPr>
            <a:r>
              <a:rPr lang="ru-RU" dirty="0"/>
              <a:t>Повод выехать на дачу</a:t>
            </a:r>
          </a:p>
          <a:p>
            <a:pPr>
              <a:buNone/>
            </a:pPr>
            <a:r>
              <a:rPr lang="ru-RU" dirty="0"/>
              <a:t>Помидоры и </a:t>
            </a:r>
            <a:r>
              <a:rPr lang="ru-RU" dirty="0" smtClean="0"/>
              <a:t>салаты – </a:t>
            </a:r>
            <a:endParaRPr lang="ru-RU" dirty="0"/>
          </a:p>
          <a:p>
            <a:pPr>
              <a:buNone/>
            </a:pPr>
            <a:r>
              <a:rPr lang="ru-RU" dirty="0"/>
              <a:t>Вот их главная задача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148064" y="1208070"/>
            <a:ext cx="3779912" cy="2580970"/>
            <a:chOff x="5364088" y="1971911"/>
            <a:chExt cx="3779912" cy="2580970"/>
          </a:xfrm>
        </p:grpSpPr>
        <p:pic>
          <p:nvPicPr>
            <p:cNvPr id="4" name="Рисунок 3" descr="vospi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088" y="1988840"/>
              <a:ext cx="3779912" cy="2564041"/>
            </a:xfrm>
            <a:prstGeom prst="rect">
              <a:avLst/>
            </a:prstGeom>
          </p:spPr>
        </p:pic>
        <p:pic>
          <p:nvPicPr>
            <p:cNvPr id="5" name="Рисунок 4" descr="т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921102" flipH="1">
              <a:off x="6813116" y="1971911"/>
              <a:ext cx="1143260" cy="1359210"/>
            </a:xfrm>
            <a:prstGeom prst="rect">
              <a:avLst/>
            </a:prstGeom>
          </p:spPr>
        </p:pic>
      </p:grpSp>
      <p:sp>
        <p:nvSpPr>
          <p:cNvPr id="10" name="Содержимое 2"/>
          <p:cNvSpPr txBox="1">
            <a:spLocks/>
          </p:cNvSpPr>
          <p:nvPr/>
        </p:nvSpPr>
        <p:spPr>
          <a:xfrm>
            <a:off x="3347864" y="4192488"/>
            <a:ext cx="5796136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3200" dirty="0" smtClean="0"/>
              <a:t>И она бы, может тоже,</a:t>
            </a:r>
          </a:p>
          <a:p>
            <a:r>
              <a:rPr lang="ru-RU" sz="3200" dirty="0" smtClean="0"/>
              <a:t>Отдохнуть от нас желала,</a:t>
            </a:r>
          </a:p>
          <a:p>
            <a:r>
              <a:rPr lang="ru-RU" sz="3200" dirty="0" smtClean="0"/>
              <a:t>Только мы так жить  не сможем</a:t>
            </a:r>
          </a:p>
          <a:p>
            <a:r>
              <a:rPr lang="ru-RU" sz="3200" dirty="0" smtClean="0"/>
              <a:t>Нам ее все время мало.</a:t>
            </a:r>
            <a:endParaRPr lang="ru-RU" sz="32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66724" y="3861048"/>
            <a:ext cx="3901220" cy="2664296"/>
            <a:chOff x="425146" y="3861048"/>
            <a:chExt cx="3901220" cy="266429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25146" y="4005064"/>
              <a:ext cx="2418662" cy="2520280"/>
              <a:chOff x="-324544" y="3789040"/>
              <a:chExt cx="2743206" cy="2743206"/>
            </a:xfrm>
          </p:grpSpPr>
          <p:pic>
            <p:nvPicPr>
              <p:cNvPr id="8" name="Рисунок 7" descr="79777776_large_Malchik_2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324544" y="3789040"/>
                <a:ext cx="2743206" cy="2743206"/>
              </a:xfrm>
              <a:prstGeom prst="rect">
                <a:avLst/>
              </a:prstGeom>
            </p:spPr>
          </p:pic>
          <p:pic>
            <p:nvPicPr>
              <p:cNvPr id="9" name="Рисунок 8" descr="т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0891363">
                <a:off x="607390" y="4207586"/>
                <a:ext cx="651840" cy="774966"/>
              </a:xfrm>
              <a:prstGeom prst="rect">
                <a:avLst/>
              </a:prstGeom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1187624" y="3933056"/>
              <a:ext cx="2418662" cy="2520280"/>
              <a:chOff x="-324544" y="3789040"/>
              <a:chExt cx="2743206" cy="2743206"/>
            </a:xfrm>
          </p:grpSpPr>
          <p:pic>
            <p:nvPicPr>
              <p:cNvPr id="13" name="Рисунок 12" descr="79777776_large_Malchik_2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324544" y="3789040"/>
                <a:ext cx="2743206" cy="2743206"/>
              </a:xfrm>
              <a:prstGeom prst="rect">
                <a:avLst/>
              </a:prstGeom>
            </p:spPr>
          </p:pic>
          <p:pic>
            <p:nvPicPr>
              <p:cNvPr id="14" name="Рисунок 13" descr="т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0891363">
                <a:off x="607390" y="4207586"/>
                <a:ext cx="651840" cy="774966"/>
              </a:xfrm>
              <a:prstGeom prst="rect">
                <a:avLst/>
              </a:prstGeom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1907704" y="3861048"/>
              <a:ext cx="2418662" cy="2520280"/>
              <a:chOff x="-324544" y="3789040"/>
              <a:chExt cx="2743206" cy="2743206"/>
            </a:xfrm>
          </p:grpSpPr>
          <p:pic>
            <p:nvPicPr>
              <p:cNvPr id="16" name="Рисунок 15" descr="79777776_large_Malchik_2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324544" y="3789040"/>
                <a:ext cx="2743206" cy="2743206"/>
              </a:xfrm>
              <a:prstGeom prst="rect">
                <a:avLst/>
              </a:prstGeom>
            </p:spPr>
          </p:pic>
          <p:pic>
            <p:nvPicPr>
              <p:cNvPr id="17" name="Рисунок 16" descr="т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0891363">
                <a:off x="607390" y="4207586"/>
                <a:ext cx="651840" cy="77496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niva-trofi.ru/graffiti/internet/K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538853" cy="4680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Припев-2 </a:t>
            </a:r>
            <a:br>
              <a:rPr lang="ru-RU" dirty="0" smtClean="0"/>
            </a:br>
            <a:r>
              <a:rPr lang="ru-RU" dirty="0" smtClean="0"/>
              <a:t>(хор педагогов ДОУ)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43608" y="1639341"/>
            <a:ext cx="685110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Ах </a:t>
            </a:r>
            <a:r>
              <a:rPr lang="ru-RU" dirty="0" err="1"/>
              <a:t>Сидорчук</a:t>
            </a:r>
            <a:r>
              <a:rPr lang="ru-RU" dirty="0"/>
              <a:t>, </a:t>
            </a:r>
            <a:r>
              <a:rPr lang="ru-RU" dirty="0" err="1"/>
              <a:t>Сидорчук</a:t>
            </a:r>
            <a:r>
              <a:rPr lang="ru-RU" dirty="0"/>
              <a:t>, </a:t>
            </a:r>
            <a:r>
              <a:rPr lang="ru-RU" dirty="0" err="1"/>
              <a:t>Сидорчук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Наша надежда, опора и знамя,</a:t>
            </a:r>
          </a:p>
          <a:p>
            <a:pPr>
              <a:buNone/>
            </a:pPr>
            <a:r>
              <a:rPr lang="ru-RU" dirty="0"/>
              <a:t>Пусть все тебя мы боимся чуть-чуть,</a:t>
            </a:r>
          </a:p>
          <a:p>
            <a:pPr>
              <a:buNone/>
            </a:pPr>
            <a:r>
              <a:rPr lang="ru-RU" dirty="0"/>
              <a:t>Пусть мы тупим временами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Ты покорила </a:t>
            </a:r>
            <a:r>
              <a:rPr lang="ru-RU" dirty="0" err="1"/>
              <a:t>Югру</a:t>
            </a:r>
            <a:r>
              <a:rPr lang="ru-RU" dirty="0"/>
              <a:t> и  Миасс,</a:t>
            </a:r>
          </a:p>
          <a:p>
            <a:pPr>
              <a:buNone/>
            </a:pPr>
            <a:r>
              <a:rPr lang="ru-RU" dirty="0"/>
              <a:t>Новосибирск и Приморские дали</a:t>
            </a:r>
          </a:p>
          <a:p>
            <a:pPr>
              <a:buNone/>
            </a:pPr>
            <a:r>
              <a:rPr lang="ru-RU" dirty="0"/>
              <a:t>И спать спокойно не могут подчас</a:t>
            </a:r>
          </a:p>
          <a:p>
            <a:pPr>
              <a:buNone/>
            </a:pPr>
            <a:r>
              <a:rPr lang="ru-RU" dirty="0"/>
              <a:t>Те, кто на курсах твоих побывали</a:t>
            </a:r>
          </a:p>
        </p:txBody>
      </p:sp>
      <p:pic>
        <p:nvPicPr>
          <p:cNvPr id="5" name="Рисунок 4" descr="1127917417F0wc3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9218" y="260648"/>
            <a:ext cx="1294781" cy="1368152"/>
          </a:xfrm>
          <a:prstGeom prst="rect">
            <a:avLst/>
          </a:prstGeom>
        </p:spPr>
      </p:pic>
      <p:pic>
        <p:nvPicPr>
          <p:cNvPr id="7" name="Рисунок 6" descr="1127917417F0wc3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60648"/>
            <a:ext cx="1296144" cy="1369592"/>
          </a:xfrm>
          <a:prstGeom prst="rect">
            <a:avLst/>
          </a:prstGeom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114278"/>
            <a:ext cx="15430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5446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Припев-3 </a:t>
            </a:r>
            <a:br>
              <a:rPr lang="ru-RU" dirty="0" smtClean="0"/>
            </a:br>
            <a:r>
              <a:rPr lang="ru-RU" dirty="0" smtClean="0"/>
              <a:t>(хор педагогов ДОУ)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61256" y="1600201"/>
            <a:ext cx="6851104" cy="24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Ах </a:t>
            </a:r>
            <a:r>
              <a:rPr lang="ru-RU" dirty="0" err="1"/>
              <a:t>Сидорчук</a:t>
            </a:r>
            <a:r>
              <a:rPr lang="ru-RU" dirty="0"/>
              <a:t>, </a:t>
            </a:r>
            <a:r>
              <a:rPr lang="ru-RU" dirty="0" err="1"/>
              <a:t>Сидорчук</a:t>
            </a:r>
            <a:r>
              <a:rPr lang="ru-RU" dirty="0"/>
              <a:t>, </a:t>
            </a:r>
            <a:r>
              <a:rPr lang="ru-RU" dirty="0" err="1"/>
              <a:t>Сидорчук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Ты будоражишь нам  разум и душу,</a:t>
            </a:r>
          </a:p>
          <a:p>
            <a:pPr>
              <a:buNone/>
            </a:pPr>
            <a:r>
              <a:rPr lang="ru-RU" dirty="0" smtClean="0"/>
              <a:t>Мы продолжаем нелегкий наш путь,</a:t>
            </a:r>
            <a:endParaRPr lang="ru-RU" dirty="0"/>
          </a:p>
          <a:p>
            <a:pPr>
              <a:buNone/>
            </a:pPr>
            <a:r>
              <a:rPr lang="ru-RU" dirty="0"/>
              <a:t>Планов твоих не нарушим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1127917417F0wc3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9218" y="260648"/>
            <a:ext cx="1294781" cy="1368152"/>
          </a:xfrm>
          <a:prstGeom prst="rect">
            <a:avLst/>
          </a:prstGeom>
        </p:spPr>
      </p:pic>
      <p:pic>
        <p:nvPicPr>
          <p:cNvPr id="7" name="Рисунок 6" descr="1127917417F0wc3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60648"/>
            <a:ext cx="1296144" cy="1369592"/>
          </a:xfrm>
          <a:prstGeom prst="rect">
            <a:avLst/>
          </a:prstGeom>
        </p:spPr>
      </p:pic>
      <p:sp>
        <p:nvSpPr>
          <p:cNvPr id="13" name="Содержимое 7"/>
          <p:cNvSpPr txBox="1">
            <a:spLocks/>
          </p:cNvSpPr>
          <p:nvPr/>
        </p:nvSpPr>
        <p:spPr>
          <a:xfrm>
            <a:off x="1043608" y="4408512"/>
            <a:ext cx="5904656" cy="240486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/>
              <a:t>Каждый приезд дарит новый сюрприз,</a:t>
            </a:r>
          </a:p>
          <a:p>
            <a:pPr>
              <a:buNone/>
            </a:pPr>
            <a:r>
              <a:rPr lang="ru-RU" sz="3200" dirty="0" smtClean="0"/>
              <a:t>И пробуждает в нас новые силы.</a:t>
            </a:r>
          </a:p>
          <a:p>
            <a:pPr>
              <a:buNone/>
            </a:pPr>
            <a:r>
              <a:rPr lang="ru-RU" sz="3200" dirty="0" smtClean="0"/>
              <a:t>Ты и на Марсе внедрила бы ТРИЗ,</a:t>
            </a:r>
          </a:p>
          <a:p>
            <a:pPr>
              <a:buNone/>
            </a:pPr>
            <a:r>
              <a:rPr lang="ru-RU" sz="3200" dirty="0" smtClean="0"/>
              <a:t>Если б об этом тебя </a:t>
            </a:r>
            <a:r>
              <a:rPr lang="ru-RU" sz="3200" dirty="0" smtClean="0"/>
              <a:t>попросили.</a:t>
            </a:r>
            <a:endParaRPr lang="ru-RU" sz="32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444208" y="3429000"/>
            <a:ext cx="2699792" cy="2448272"/>
            <a:chOff x="107504" y="4437112"/>
            <a:chExt cx="2965698" cy="2304256"/>
          </a:xfrm>
        </p:grpSpPr>
        <p:pic>
          <p:nvPicPr>
            <p:cNvPr id="15" name="Рисунок 14" descr="марс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04" y="4437112"/>
              <a:ext cx="2965698" cy="2304256"/>
            </a:xfrm>
            <a:prstGeom prst="rect">
              <a:avLst/>
            </a:prstGeom>
          </p:spPr>
        </p:pic>
        <p:pic>
          <p:nvPicPr>
            <p:cNvPr id="11" name="Рисунок 10" descr="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950375" y="4437112"/>
              <a:ext cx="1348593" cy="13214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ttp://www.86ds7-nyagan.edusite.ru/images/p161_img_7037lll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5795"/>
            <a:ext cx="3200400" cy="3743325"/>
          </a:xfrm>
          <a:prstGeom prst="rect">
            <a:avLst/>
          </a:prstGeom>
          <a:noFill/>
        </p:spPr>
      </p:pic>
      <p:pic>
        <p:nvPicPr>
          <p:cNvPr id="19461" name="Picture 5" descr="http://img0.liveinternet.ru/images/attach/c/0/44/73/4407314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67680"/>
            <a:ext cx="2381250" cy="3581400"/>
          </a:xfrm>
          <a:prstGeom prst="rect">
            <a:avLst/>
          </a:prstGeom>
          <a:noFill/>
        </p:spPr>
      </p:pic>
      <p:pic>
        <p:nvPicPr>
          <p:cNvPr id="19463" name="Picture 7" descr="http://www.ratriz.ru/ingI/Seminari/Sidorchuk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100897"/>
            <a:ext cx="2939802" cy="2757103"/>
          </a:xfrm>
          <a:prstGeom prst="rect">
            <a:avLst/>
          </a:prstGeom>
          <a:noFill/>
        </p:spPr>
      </p:pic>
      <p:pic>
        <p:nvPicPr>
          <p:cNvPr id="11" name="Рисунок 10" descr="цвет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509142"/>
            <a:ext cx="2466975" cy="1847850"/>
          </a:xfrm>
          <a:prstGeom prst="rect">
            <a:avLst/>
          </a:prstGeom>
        </p:spPr>
      </p:pic>
      <p:pic>
        <p:nvPicPr>
          <p:cNvPr id="12" name="Рисунок 11" descr="цвет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869160"/>
            <a:ext cx="2466975" cy="1847850"/>
          </a:xfrm>
          <a:prstGeom prst="rect">
            <a:avLst/>
          </a:prstGeom>
        </p:spPr>
      </p:pic>
      <p:pic>
        <p:nvPicPr>
          <p:cNvPr id="15" name="Рисунок 14" descr="цвет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4725144"/>
            <a:ext cx="2466975" cy="1847850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днем Рождения!!! Мы тебя очень ЛЮБИМ!!!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</TotalTime>
  <Words>264</Words>
  <Application>Microsoft Office PowerPoint</Application>
  <PresentationFormat>Экран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Татьяне Александровне – с ЮБИЛЕЕМ!!!</vt:lpstr>
      <vt:lpstr>1-й куплет</vt:lpstr>
      <vt:lpstr>Припев-1  (хор педагогов ДОУ)</vt:lpstr>
      <vt:lpstr>2-й куплет</vt:lpstr>
      <vt:lpstr>Припев-2  (хор педагогов ДОУ)</vt:lpstr>
      <vt:lpstr>Припев-3  (хор педагогов ДОУ)</vt:lpstr>
      <vt:lpstr>С днем Рождения!!! Мы тебя очень ЛЮБИМ!!!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Поздравление Татьяне Александровне</dc:title>
  <dc:creator>samsung</dc:creator>
  <cp:lastModifiedBy>samsung</cp:lastModifiedBy>
  <cp:revision>5</cp:revision>
  <dcterms:created xsi:type="dcterms:W3CDTF">2014-03-11T05:05:03Z</dcterms:created>
  <dcterms:modified xsi:type="dcterms:W3CDTF">2014-03-11T10:49:50Z</dcterms:modified>
</cp:coreProperties>
</file>