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6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Шаблоны презентаций PowerPoint - Шаблоны презентаций - Сообщ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Д/И «ИЗ ЧЕГО СДЕЛАНО?"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dirty="0"/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412776"/>
            <a:ext cx="1243013" cy="867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ttp://s60.radikal.ru/i167/1208/25/ecfe698c70f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708920"/>
            <a:ext cx="1944216" cy="967247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2276872"/>
            <a:ext cx="169488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2120" y="2204864"/>
            <a:ext cx="1584176" cy="159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Зашла Машенька в домик, и видит стоит стол и три стула - Картинка 137/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2204864"/>
            <a:ext cx="1008112" cy="1536029"/>
          </a:xfrm>
          <a:prstGeom prst="rect">
            <a:avLst/>
          </a:prstGeom>
          <a:noFill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27984" y="2420888"/>
            <a:ext cx="1224136" cy="145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 descr="Лазерная резка кожи &quot; Лазерная резка и гравировка оргстекла,…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52120" y="5157192"/>
            <a:ext cx="792088" cy="677235"/>
          </a:xfrm>
          <a:prstGeom prst="rect">
            <a:avLst/>
          </a:prstGeom>
          <a:noFill/>
        </p:spPr>
      </p:pic>
      <p:pic>
        <p:nvPicPr>
          <p:cNvPr id="1040" name="Picture 16" descr="Стекло для вытяжки Falmec EUROPA MENSOLA IX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43608" y="4797152"/>
            <a:ext cx="1152128" cy="1152128"/>
          </a:xfrm>
          <a:prstGeom prst="rect">
            <a:avLst/>
          </a:prstGeom>
          <a:noFill/>
        </p:spPr>
      </p:pic>
      <p:pic>
        <p:nvPicPr>
          <p:cNvPr id="1042" name="Picture 18" descr="e-sim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20272" y="5013176"/>
            <a:ext cx="1152128" cy="972108"/>
          </a:xfrm>
          <a:prstGeom prst="rect">
            <a:avLst/>
          </a:prstGeom>
          <a:noFill/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39952" y="4941168"/>
            <a:ext cx="1224136" cy="1042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5" name="Picture 21" descr="На основе этого определяются размеры сети воздуховодов. Метод - 13 Декабря 2013 - Blog - Pedagogic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27784" y="4869160"/>
            <a:ext cx="1296144" cy="10693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2 -0.05972 L -0.47621 -0.14375 " pathEditMode="relative" ptsTypes="AA">
                                      <p:cBhvr>
                                        <p:cTn id="6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44 -0.06041 L -0.44879 -0.1548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4 -0.01504 L 0.18906 -0.1620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41 -0.01064 L 0.53559 -0.1469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59 -0.01297 L 0.33489 -0.1495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Д/И «ИЗ ЧЕГО СДЕЛАНО?"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Д/И «ИЗ ЧЕГО СДЕЛАНО?" </dc:title>
  <dc:creator>Алла</dc:creator>
  <cp:lastModifiedBy>Вова</cp:lastModifiedBy>
  <cp:revision>4</cp:revision>
  <dcterms:created xsi:type="dcterms:W3CDTF">2014-10-25T16:59:43Z</dcterms:created>
  <dcterms:modified xsi:type="dcterms:W3CDTF">2014-10-27T14:19:49Z</dcterms:modified>
</cp:coreProperties>
</file>