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1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27.10.2014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Шаблоны презентаций PowerPoint - Шаблоны презентаций - Сообщ…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4" name="Рисунок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35896" y="1340768"/>
            <a:ext cx="1872208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3600" b="1" dirty="0" smtClean="0">
                <a:solidFill>
                  <a:schemeClr val="accent6">
                    <a:lumMod val="75000"/>
                  </a:schemeClr>
                </a:solidFill>
              </a:rPr>
              <a:t>Д/И "УЗНАЙ ПО СИЛУЭТУ"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43608" y="2492896"/>
            <a:ext cx="1438275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843808" y="2276872"/>
            <a:ext cx="173355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0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788024" y="2348880"/>
            <a:ext cx="1590675" cy="201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1" name="Picture 5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948264" y="2348880"/>
            <a:ext cx="150495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2" name="Picture 6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971600" y="4077072"/>
            <a:ext cx="1552575" cy="194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3" name="Picture 7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915816" y="4005064"/>
            <a:ext cx="1352550" cy="203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4" name="Picture 8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427984" y="4077072"/>
            <a:ext cx="1733550" cy="193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5" name="Picture 9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6732240" y="4077072"/>
            <a:ext cx="1704975" cy="206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827585" y="836712"/>
            <a:ext cx="936103" cy="16229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4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164288" y="836712"/>
            <a:ext cx="1152128" cy="15550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1.79191E-6 L 0.38593 -0.25179 " pathEditMode="relative" ptsTypes="AA">
                                      <p:cBhvr>
                                        <p:cTn id="6" dur="20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3.58382E-6 L 0.41737 -0.2622 " pathEditMode="relative" ptsTypes="AA">
                                      <p:cBhvr>
                                        <p:cTn id="10" dur="20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7.39884E-6 L -0.37813 -0.28324 " pathEditMode="relative" ptsTypes="AA">
                                      <p:cBhvr>
                                        <p:cTn id="14" dur="20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482 0.01734 L -0.41615 -0.29734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0" y="-15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0</Words>
  <Application>Microsoft Office PowerPoint</Application>
  <PresentationFormat>Экран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  Д/И "УЗНАЙ ПО СИЛУЭТУ"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Алла</dc:creator>
  <cp:lastModifiedBy>ва</cp:lastModifiedBy>
  <cp:revision>12</cp:revision>
  <dcterms:created xsi:type="dcterms:W3CDTF">2014-10-25T16:11:49Z</dcterms:created>
  <dcterms:modified xsi:type="dcterms:W3CDTF">2014-10-27T18:05:38Z</dcterms:modified>
</cp:coreProperties>
</file>