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gi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ова\Desktop\Игры по Тризу\194942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Д/И «УГАДАЙ ПО ОПИСАНИЮ"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pic>
        <p:nvPicPr>
          <p:cNvPr id="1028" name="Picture 4" descr="Hawaiian Flower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933056"/>
            <a:ext cx="1584176" cy="1584176"/>
          </a:xfrm>
          <a:prstGeom prst="rect">
            <a:avLst/>
          </a:prstGeom>
          <a:noFill/>
        </p:spPr>
      </p:pic>
      <p:pic>
        <p:nvPicPr>
          <p:cNvPr id="1032" name="Picture 8" descr="Дети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4005064"/>
            <a:ext cx="1152525" cy="1371601"/>
          </a:xfrm>
          <a:prstGeom prst="rect">
            <a:avLst/>
          </a:prstGeom>
          <a:noFill/>
        </p:spPr>
      </p:pic>
      <p:pic>
        <p:nvPicPr>
          <p:cNvPr id="1034" name="Picture 10" descr="Дет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4149080"/>
            <a:ext cx="1428750" cy="1428750"/>
          </a:xfrm>
          <a:prstGeom prst="rect">
            <a:avLst/>
          </a:prstGeom>
          <a:noFill/>
        </p:spPr>
      </p:pic>
      <p:pic>
        <p:nvPicPr>
          <p:cNvPr id="1036" name="Picture 12" descr="Шарф Бабочка / На улице дождик, на улице слякоть, а им все равно. У них зонты, сапожки и плащи Kidorable. От 97 грн / Акции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3861048"/>
            <a:ext cx="1716191" cy="1584176"/>
          </a:xfrm>
          <a:prstGeom prst="rect">
            <a:avLst/>
          </a:prstGeom>
          <a:noFill/>
        </p:spPr>
      </p:pic>
      <p:pic>
        <p:nvPicPr>
          <p:cNvPr id="9" name="Рисунок 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1844824"/>
            <a:ext cx="12241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31840" y="1844824"/>
            <a:ext cx="129614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4048" y="1772816"/>
            <a:ext cx="122413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40" y="1844824"/>
            <a:ext cx="1224136" cy="94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 descr="NATALI - альбом &quot;КЛИПАРТ в PNG -Разное / Клипарт Одежда / ШУБЫ в PNG&quot; на Яндекс.Фотках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35896" y="2780928"/>
            <a:ext cx="2232248" cy="3351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Д/И «УГАДАЙ ПО ОПИСАНИЮ"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</dc:creator>
  <cp:lastModifiedBy>Вова</cp:lastModifiedBy>
  <cp:revision>3</cp:revision>
  <dcterms:created xsi:type="dcterms:W3CDTF">2014-10-27T10:57:33Z</dcterms:created>
  <dcterms:modified xsi:type="dcterms:W3CDTF">2014-10-27T11:21:24Z</dcterms:modified>
</cp:coreProperties>
</file>