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6" r:id="rId5"/>
    <p:sldId id="267" r:id="rId6"/>
    <p:sldId id="268" r:id="rId7"/>
    <p:sldId id="270" r:id="rId8"/>
    <p:sldId id="269" r:id="rId9"/>
    <p:sldId id="271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69109"/>
            <a:ext cx="7344816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«Использование метода матриц в работе с детьми дошкольного возраста»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777966"/>
            <a:ext cx="73799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Подготовили: Кузнецова Н.В., </a:t>
            </a:r>
            <a:r>
              <a:rPr lang="ru-RU" b="1" dirty="0" smtClean="0"/>
              <a:t>Головина Н.В., </a:t>
            </a:r>
            <a:endParaRPr lang="ru-RU" b="1" dirty="0" smtClean="0"/>
          </a:p>
          <a:p>
            <a:r>
              <a:rPr lang="ru-RU" b="1" smtClean="0"/>
              <a:t>                           </a:t>
            </a:r>
            <a:r>
              <a:rPr lang="ru-RU" smtClean="0"/>
              <a:t>педагоги </a:t>
            </a:r>
            <a:r>
              <a:rPr lang="ru-RU" dirty="0"/>
              <a:t>СП «детский сад «Василек»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ГБОУ </a:t>
            </a:r>
            <a:r>
              <a:rPr lang="ru-RU" dirty="0"/>
              <a:t>СОШ № 10 </a:t>
            </a:r>
            <a:r>
              <a:rPr lang="ru-RU" dirty="0" err="1"/>
              <a:t>г.о</a:t>
            </a:r>
            <a:r>
              <a:rPr lang="ru-RU" dirty="0"/>
              <a:t>. Чапаевск Самарской </a:t>
            </a:r>
            <a:r>
              <a:rPr lang="ru-RU" dirty="0" smtClean="0"/>
              <a:t>области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931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23" y="927300"/>
            <a:ext cx="4927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 </a:t>
            </a:r>
            <a:r>
              <a:rPr lang="ru-RU" sz="2800" b="1" dirty="0" smtClean="0">
                <a:solidFill>
                  <a:srgbClr val="0070C0"/>
                </a:solidFill>
              </a:rPr>
              <a:t>этап – отбор натюрмортов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15" b="11407"/>
          <a:stretch>
            <a:fillRect/>
          </a:stretch>
        </p:blipFill>
        <p:spPr bwMode="auto">
          <a:xfrm>
            <a:off x="251520" y="1844824"/>
            <a:ext cx="3240000" cy="2201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5906" b="8454"/>
          <a:stretch>
            <a:fillRect/>
          </a:stretch>
        </p:blipFill>
        <p:spPr bwMode="auto">
          <a:xfrm>
            <a:off x="5675878" y="2296344"/>
            <a:ext cx="3240000" cy="2081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8859" t="2953" r="2548" b="8454"/>
          <a:stretch>
            <a:fillRect/>
          </a:stretch>
        </p:blipFill>
        <p:spPr bwMode="auto">
          <a:xfrm>
            <a:off x="251520" y="4377380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6644" t="5906" r="9193" b="8454"/>
          <a:stretch>
            <a:fillRect/>
          </a:stretch>
        </p:blipFill>
        <p:spPr bwMode="auto">
          <a:xfrm rot="16200000">
            <a:off x="3170660" y="4042209"/>
            <a:ext cx="2830341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090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Pictures\2012-02-07 к матрицам\Изображение (2).jpg"/>
          <p:cNvPicPr>
            <a:picLocks noChangeAspect="1" noChangeArrowheads="1"/>
          </p:cNvPicPr>
          <p:nvPr/>
        </p:nvPicPr>
        <p:blipFill>
          <a:blip r:embed="rId2" cstate="print"/>
          <a:srcRect t="3976" b="26456"/>
          <a:stretch>
            <a:fillRect/>
          </a:stretch>
        </p:blipFill>
        <p:spPr bwMode="auto">
          <a:xfrm>
            <a:off x="2493785" y="908720"/>
            <a:ext cx="4120431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79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II </a:t>
            </a:r>
            <a:r>
              <a:rPr lang="ru-RU" sz="2800" b="1" dirty="0" smtClean="0">
                <a:solidFill>
                  <a:srgbClr val="0070C0"/>
                </a:solidFill>
              </a:rPr>
              <a:t>этап – описание натюрмортов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Дс16\Pictures\2015-01-26\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4479" b="13105"/>
          <a:stretch/>
        </p:blipFill>
        <p:spPr bwMode="auto">
          <a:xfrm>
            <a:off x="4733970" y="927884"/>
            <a:ext cx="4169771" cy="50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с16\Pictures\2015-01-26\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 r="4903" b="11035"/>
          <a:stretch/>
        </p:blipFill>
        <p:spPr bwMode="auto">
          <a:xfrm>
            <a:off x="474475" y="1041009"/>
            <a:ext cx="4067827" cy="49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5359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III </a:t>
            </a:r>
            <a:r>
              <a:rPr lang="ru-RU" sz="2800" b="1" dirty="0" smtClean="0">
                <a:solidFill>
                  <a:srgbClr val="0070C0"/>
                </a:solidFill>
              </a:rPr>
              <a:t>этап – кодирование матриц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Pictures\2012-04-06\Изображение.jpg"/>
          <p:cNvPicPr>
            <a:picLocks noChangeAspect="1" noChangeArrowheads="1"/>
          </p:cNvPicPr>
          <p:nvPr/>
        </p:nvPicPr>
        <p:blipFill>
          <a:blip r:embed="rId2" cstate="print"/>
          <a:srcRect l="3509" t="5960" r="3509" b="11192"/>
          <a:stretch>
            <a:fillRect/>
          </a:stretch>
        </p:blipFill>
        <p:spPr bwMode="auto">
          <a:xfrm>
            <a:off x="4860032" y="1124744"/>
            <a:ext cx="381642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User\Pictures\2012-04-06\Изображение (3).jpg"/>
          <p:cNvPicPr>
            <a:picLocks noChangeAspect="1" noChangeArrowheads="1"/>
          </p:cNvPicPr>
          <p:nvPr/>
        </p:nvPicPr>
        <p:blipFill>
          <a:blip r:embed="rId3" cstate="print"/>
          <a:srcRect l="25356" t="14099" r="29783" b="51435"/>
          <a:stretch>
            <a:fillRect/>
          </a:stretch>
        </p:blipFill>
        <p:spPr bwMode="auto">
          <a:xfrm>
            <a:off x="323529" y="1124744"/>
            <a:ext cx="396044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228" y="620688"/>
            <a:ext cx="4960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IV </a:t>
            </a:r>
            <a:r>
              <a:rPr lang="ru-RU" sz="2800" b="1" dirty="0" smtClean="0">
                <a:solidFill>
                  <a:srgbClr val="0070C0"/>
                </a:solidFill>
              </a:rPr>
              <a:t>этап – консультирование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7861" y="3893448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852936"/>
            <a:ext cx="784060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Спасибо за внимание !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301341"/>
              </p:ext>
            </p:extLst>
          </p:nvPr>
        </p:nvGraphicFramePr>
        <p:xfrm>
          <a:off x="1619672" y="1340768"/>
          <a:ext cx="6840760" cy="4824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190"/>
                <a:gridCol w="1710190"/>
                <a:gridCol w="1710190"/>
                <a:gridCol w="1710190"/>
              </a:tblGrid>
              <a:tr h="8040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0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51720" y="3847282"/>
            <a:ext cx="648072" cy="64807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868144" y="2191794"/>
            <a:ext cx="0" cy="159724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>
            <a:off x="2699792" y="4171318"/>
            <a:ext cx="288032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ятно 1 13"/>
          <p:cNvSpPr/>
          <p:nvPr/>
        </p:nvSpPr>
        <p:spPr>
          <a:xfrm>
            <a:off x="5364088" y="1327698"/>
            <a:ext cx="1008112" cy="86409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 flipV="1">
            <a:off x="5580112" y="3847282"/>
            <a:ext cx="576064" cy="59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97698" y="811451"/>
            <a:ext cx="4573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Метод морфологического анализа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2168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8" y="620688"/>
            <a:ext cx="8532948" cy="56886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0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3103"/>
            <a:ext cx="4680520" cy="312034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40" y="3140968"/>
            <a:ext cx="4860540" cy="32403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2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31" y="2492896"/>
            <a:ext cx="5400000" cy="3600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DCIM\154_2601\IMG_00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2" b="10656"/>
          <a:stretch/>
        </p:blipFill>
        <p:spPr bwMode="auto">
          <a:xfrm rot="16200000">
            <a:off x="-534755" y="2127043"/>
            <a:ext cx="4587373" cy="229474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1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588732" cy="43924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71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264696" cy="417646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79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104456" cy="273630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17493" r="4454"/>
          <a:stretch/>
        </p:blipFill>
        <p:spPr bwMode="auto">
          <a:xfrm>
            <a:off x="3910818" y="3595007"/>
            <a:ext cx="4684542" cy="277220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24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92896"/>
            <a:ext cx="815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Создание матриц по натюрмортам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19110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607</TotalTime>
  <Words>68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Дс16</cp:lastModifiedBy>
  <cp:revision>38</cp:revision>
  <dcterms:created xsi:type="dcterms:W3CDTF">2012-04-04T10:53:53Z</dcterms:created>
  <dcterms:modified xsi:type="dcterms:W3CDTF">2015-01-27T05:18:38Z</dcterms:modified>
</cp:coreProperties>
</file>