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58" r:id="rId6"/>
    <p:sldId id="267" r:id="rId7"/>
    <p:sldId id="268" r:id="rId8"/>
    <p:sldId id="262" r:id="rId9"/>
    <p:sldId id="260" r:id="rId10"/>
    <p:sldId id="263" r:id="rId11"/>
    <p:sldId id="261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6375-974E-40B2-B5BD-595B62CD9F8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9336-42A1-4B57-AF2D-FDC8CABD7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6375-974E-40B2-B5BD-595B62CD9F8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9336-42A1-4B57-AF2D-FDC8CABD7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6375-974E-40B2-B5BD-595B62CD9F8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9336-42A1-4B57-AF2D-FDC8CABD7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6375-974E-40B2-B5BD-595B62CD9F8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9336-42A1-4B57-AF2D-FDC8CABD7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6375-974E-40B2-B5BD-595B62CD9F8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9336-42A1-4B57-AF2D-FDC8CABD7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6375-974E-40B2-B5BD-595B62CD9F8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9336-42A1-4B57-AF2D-FDC8CABD7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6375-974E-40B2-B5BD-595B62CD9F8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9336-42A1-4B57-AF2D-FDC8CABD7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6375-974E-40B2-B5BD-595B62CD9F8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9336-42A1-4B57-AF2D-FDC8CABD7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6375-974E-40B2-B5BD-595B62CD9F8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9336-42A1-4B57-AF2D-FDC8CABD7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6375-974E-40B2-B5BD-595B62CD9F8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9336-42A1-4B57-AF2D-FDC8CABD7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6375-974E-40B2-B5BD-595B62CD9F8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9336-42A1-4B57-AF2D-FDC8CABD7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16375-974E-40B2-B5BD-595B62CD9F8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69336-42A1-4B57-AF2D-FDC8CABD7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22.png"/><Relationship Id="rId2" Type="http://schemas.openxmlformats.org/officeDocument/2006/relationships/image" Target="../media/image15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image" Target="../media/image11.gif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846640" cy="254771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Первый </a:t>
            </a:r>
            <a:r>
              <a:rPr lang="ru-RU" sz="4000" dirty="0"/>
              <a:t>опыт по применению технологии детского проекта в старшей группе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Программа для игры «Три в ряд»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ТРИЗ\Фото\IMG_20180222_155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ТРИЗ\Фото\DSCN0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1920" cy="5135893"/>
          </a:xfrm>
          <a:prstGeom prst="rect">
            <a:avLst/>
          </a:prstGeom>
          <a:noFill/>
        </p:spPr>
      </p:pic>
      <p:pic>
        <p:nvPicPr>
          <p:cNvPr id="5123" name="Picture 3" descr="F:\ТРИЗ\Фото\DSCN0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0705" y="2967335"/>
            <a:ext cx="6882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172819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Цель проекта: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ознакомление детей с профессией программист, создание новой программы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4392488"/>
          </a:xfrm>
        </p:spPr>
        <p:txBody>
          <a:bodyPr anchor="t">
            <a:normAutofit fontScale="92500" lnSpcReduction="20000"/>
          </a:bodyPr>
          <a:lstStyle/>
          <a:p>
            <a:pPr>
              <a:buNone/>
            </a:pPr>
            <a:r>
              <a:rPr lang="ru-RU" sz="4200" b="1" dirty="0" smtClean="0">
                <a:cs typeface="Times New Roman" pitchFamily="18" charset="0"/>
              </a:rPr>
              <a:t>Задачи проекта: </a:t>
            </a:r>
            <a:endParaRPr lang="ru-RU" sz="4200" dirty="0" smtClean="0">
              <a:cs typeface="Times New Roman" pitchFamily="18" charset="0"/>
            </a:endParaRPr>
          </a:p>
          <a:p>
            <a:pPr lvl="0"/>
            <a:r>
              <a:rPr lang="ru-RU" sz="2800" dirty="0" smtClean="0"/>
              <a:t>Создать </a:t>
            </a:r>
            <a:r>
              <a:rPr lang="ru-RU" sz="2800" dirty="0" smtClean="0"/>
              <a:t>условия для совместной инженерно-творческой деятельности детей.</a:t>
            </a:r>
          </a:p>
          <a:p>
            <a:pPr lvl="0"/>
            <a:r>
              <a:rPr lang="ru-RU" sz="2800" dirty="0" smtClean="0"/>
              <a:t>Активизировать психические процессы детей, способствовать развитию словесно-логического мышления и речи детей. </a:t>
            </a:r>
          </a:p>
          <a:p>
            <a:pPr lvl="0"/>
            <a:r>
              <a:rPr lang="ru-RU" sz="2800" dirty="0" smtClean="0"/>
              <a:t>Развивать умение детей переносить словесную инструкцию в наглядный образ посредством пиктограмм. </a:t>
            </a:r>
          </a:p>
          <a:p>
            <a:pPr lvl="0"/>
            <a:r>
              <a:rPr lang="ru-RU" sz="2800" dirty="0" smtClean="0"/>
              <a:t>Создать условия для совместной поисковой деятельности детей и родителей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К\Desktop\Aidm5PGwO1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610" y="332656"/>
            <a:ext cx="6778780" cy="6152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К\Desktop\Akxofkq_g2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14455" cy="3789040"/>
          </a:xfrm>
          <a:prstGeom prst="rect">
            <a:avLst/>
          </a:prstGeom>
          <a:noFill/>
        </p:spPr>
      </p:pic>
      <p:pic>
        <p:nvPicPr>
          <p:cNvPr id="2051" name="Picture 3" descr="C:\Users\МК\Desktop\TbnLJta8C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928"/>
            <a:ext cx="4365161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ТРИЗ\Фото\IMG_20180219_095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28184" cy="3503354"/>
          </a:xfrm>
          <a:prstGeom prst="rect">
            <a:avLst/>
          </a:prstGeom>
          <a:noFill/>
        </p:spPr>
      </p:pic>
      <p:pic>
        <p:nvPicPr>
          <p:cNvPr id="2051" name="Picture 3" descr="F:\ТРИЗ\Фото\IMG_20180219_095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9" y="3573016"/>
            <a:ext cx="5839971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Содержимое 65"/>
          <p:cNvSpPr>
            <a:spLocks noGrp="1"/>
          </p:cNvSpPr>
          <p:nvPr>
            <p:ph idx="1"/>
          </p:nvPr>
        </p:nvSpPr>
        <p:spPr>
          <a:xfrm>
            <a:off x="251520" y="188641"/>
            <a:ext cx="6552728" cy="936104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 1  </a:t>
            </a:r>
          </a:p>
          <a:p>
            <a:endParaRPr lang="ru-RU" dirty="0"/>
          </a:p>
        </p:txBody>
      </p:sp>
      <p:pic>
        <p:nvPicPr>
          <p:cNvPr id="67" name="Рисунок 66" descr="F:\ТРИЗ\снизу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Рисунок 67" descr="https://cdn1.iconfinder.com/data/icons/design-6/24/Ruler-51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0648"/>
            <a:ext cx="62922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 descr="F:\ТРИЗ\выпадает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88640"/>
            <a:ext cx="648072" cy="5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 descr="https://sait-zaika.ru/images/images_content/raskraski/raskraski_frukti/yablok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0"/>
            <a:ext cx="86409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Рисунок 71" descr="C:\Users\User\Desktop\гр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0"/>
            <a:ext cx="838200" cy="91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Рисунок 72" descr="C:\Users\User\Desktop\Ausmalbilder-Zitronen-ausdrucken-2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0"/>
            <a:ext cx="819150" cy="93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251520" y="14847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Е                      3          , ,то </a:t>
            </a:r>
            <a:endParaRPr lang="ru-RU" sz="3200" dirty="0"/>
          </a:p>
        </p:txBody>
      </p:sp>
      <p:pic>
        <p:nvPicPr>
          <p:cNvPr id="78" name="Рисунок 77" descr="https://image.flaticon.com/icons/png/512/51/51415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196752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Рисунок 79" descr="F:\ТРИЗ\выпадает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484784"/>
            <a:ext cx="648072" cy="5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Рисунок 80" descr="C:\Users\User\Desktop\гр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196752"/>
            <a:ext cx="838200" cy="91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Рисунок 81" descr="https://upload.wikimedia.org/wikipedia/commons/thumb/b/b7/Line_segment.svg/1024px-Line_segment.svg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1124744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Рисунок 82" descr="F:\ТРИЗ\удаляется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1268760"/>
            <a:ext cx="648072" cy="8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TextBox 84"/>
          <p:cNvSpPr txBox="1"/>
          <p:nvPr/>
        </p:nvSpPr>
        <p:spPr>
          <a:xfrm>
            <a:off x="251520" y="278092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 Е                      3             ,то </a:t>
            </a:r>
            <a:endParaRPr lang="ru-RU" sz="3200" dirty="0"/>
          </a:p>
        </p:txBody>
      </p:sp>
      <p:pic>
        <p:nvPicPr>
          <p:cNvPr id="86" name="Рисунок 85" descr="https://image.flaticon.com/icons/png/512/51/51415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2492896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Рисунок 86" descr="F:\ТРИЗ\выпадает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708920"/>
            <a:ext cx="648072" cy="5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Рисунок 88" descr="https://sait-zaika.ru/images/images_content/raskraski/raskraski_frukti/yablok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564904"/>
            <a:ext cx="86409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Рисунок 89" descr="https://upload.wikimedia.org/wikipedia/commons/thumb/b/b7/Line_segment.svg/1024px-Line_segment.svg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2420888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Рисунок 90" descr="F:\ТРИЗ\удаляется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149080"/>
            <a:ext cx="648072" cy="8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Рисунок 92" descr="F:\ТРИЗ\удаляется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2564904"/>
            <a:ext cx="648072" cy="8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Box 94"/>
          <p:cNvSpPr txBox="1"/>
          <p:nvPr/>
        </p:nvSpPr>
        <p:spPr>
          <a:xfrm>
            <a:off x="251520" y="429309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4. Е                      3            , то </a:t>
            </a:r>
            <a:endParaRPr lang="ru-RU" sz="3200" dirty="0"/>
          </a:p>
        </p:txBody>
      </p:sp>
      <p:pic>
        <p:nvPicPr>
          <p:cNvPr id="96" name="Рисунок 95" descr="https://image.flaticon.com/icons/png/512/51/51415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4077072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Рисунок 96" descr="F:\ТРИЗ\выпадает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365104"/>
            <a:ext cx="648072" cy="5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C:\Users\User\Desktop\Ausmalbilder-Zitronen-ausdrucken-2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077072"/>
            <a:ext cx="819150" cy="93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Рисунок 99" descr="https://upload.wikimedia.org/wikipedia/commons/thumb/b/b7/Line_segment.svg/1024px-Line_segment.svg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005064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5.  Е          3                                           ,то </a:t>
            </a:r>
            <a:endParaRPr lang="ru-RU" sz="3200" dirty="0"/>
          </a:p>
        </p:txBody>
      </p:sp>
      <p:pic>
        <p:nvPicPr>
          <p:cNvPr id="4" name="Рисунок 3" descr="https://i1.sndcdn.com/artworks-000240955172-8ov5vq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age.flaticon.com/icons/png/512/51/5141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60648"/>
            <a:ext cx="923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ait-zaika.ru/images/images_content/raskraski/raskraski_frukti/yablok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04664"/>
            <a:ext cx="8001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Ausmalbilder-Zitronen-ausdrucken-2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2656"/>
            <a:ext cx="7920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гр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60648"/>
            <a:ext cx="998220" cy="96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upload.wikimedia.org/wikipedia/commons/thumb/b/b7/Line_segment.svg/1024px-Line_segment.svg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18864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14" descr="http://cdn.onlinewebfonts.com/svg/img_431833.png"/>
          <p:cNvPicPr>
            <a:picLocks noGrp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260648"/>
            <a:ext cx="864096" cy="99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51520" y="1556792"/>
            <a:ext cx="263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6.  В   </a:t>
            </a:r>
            <a:endParaRPr lang="ru-RU" sz="3200" dirty="0"/>
          </a:p>
        </p:txBody>
      </p:sp>
      <p:pic>
        <p:nvPicPr>
          <p:cNvPr id="17" name="Рисунок 16" descr="http://cliparts.co/cliparts/6ir/5eK/6ir5eKEMT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1340768"/>
            <a:ext cx="102609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allatra-book.org/images/allatra/Allatra_kvadrat_simvol_zemnogo_3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1412776"/>
            <a:ext cx="1025769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cdn1.iconfinder.com/data/icons/design-6/24/Ruler-512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1412776"/>
            <a:ext cx="1114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F:\ТРИЗ\выпадает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1844824"/>
            <a:ext cx="648072" cy="54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sait-zaika.ru/images/images_content/raskraski/raskraski_frukti/yablok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556792"/>
            <a:ext cx="8001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User\Desktop\Ausmalbilder-Zitronen-ausdrucken-2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484784"/>
            <a:ext cx="7920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User\Desktop\гр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412776"/>
            <a:ext cx="998220" cy="96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51520" y="299695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7.  2,3,4,5…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400506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8.  Е  </a:t>
            </a:r>
            <a:endParaRPr lang="ru-RU" sz="3200" dirty="0"/>
          </a:p>
        </p:txBody>
      </p:sp>
      <p:pic>
        <p:nvPicPr>
          <p:cNvPr id="26" name="Рисунок 25" descr="https://emojio.ru/images/apple-b/25aa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5616" y="3717032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s://image.freepik.com/free-icon/no-translate-detected_318-25351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9752" y="3645024"/>
            <a:ext cx="1076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s://www.shareicon.net/download/2016/04/02/743473_game_512x512.pn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07904" y="3573016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://pics.nashgorod.ru/imgfiles/newnews_imgs/2010/04/28/f688e3bf8f66a8023d17c3f942b9db30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48064" y="3573016"/>
            <a:ext cx="1952625" cy="122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ТРИЗ\Фото\DSCN0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419872" cy="4365103"/>
          </a:xfrm>
          <a:prstGeom prst="rect">
            <a:avLst/>
          </a:prstGeom>
          <a:noFill/>
        </p:spPr>
      </p:pic>
      <p:pic>
        <p:nvPicPr>
          <p:cNvPr id="6147" name="Picture 3" descr="F:\ТРИЗ\Фото\IMG_20180222_154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17032"/>
            <a:ext cx="4858406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ТРИЗ\Фото\DSCN0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64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Первый опыт по применению технологии детского проекта в старшей группе</vt:lpstr>
      <vt:lpstr>Цель проекта:  ознакомление детей с профессией программист, создание новой программы</vt:lpstr>
      <vt:lpstr>Слайд 3</vt:lpstr>
      <vt:lpstr>Слайд 4</vt:lpstr>
      <vt:lpstr>Слайд 5</vt:lpstr>
      <vt:lpstr>Слайд 6</vt:lpstr>
      <vt:lpstr>5.  Е          3                                           ,то 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опыт по применению технологии детского проекта в старшей группе</dc:title>
  <dc:creator>МК</dc:creator>
  <cp:lastModifiedBy>user</cp:lastModifiedBy>
  <cp:revision>38</cp:revision>
  <dcterms:created xsi:type="dcterms:W3CDTF">2018-02-25T17:12:07Z</dcterms:created>
  <dcterms:modified xsi:type="dcterms:W3CDTF">2018-04-09T12:25:18Z</dcterms:modified>
</cp:coreProperties>
</file>