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63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 autoAdjust="0"/>
    <p:restoredTop sz="94660"/>
  </p:normalViewPr>
  <p:slideViewPr>
    <p:cSldViewPr>
      <p:cViewPr varScale="1">
        <p:scale>
          <a:sx n="85" d="100"/>
          <a:sy n="85" d="100"/>
        </p:scale>
        <p:origin x="156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b="1" i="1" dirty="0"/>
              <a:t>Проект с детьми младшей группы «Полезный снег»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 fontScale="700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</a:rPr>
              <a:t>Автор: </a:t>
            </a:r>
            <a:r>
              <a:rPr lang="ru-RU" b="1" i="1" dirty="0" err="1">
                <a:solidFill>
                  <a:schemeClr val="tx1"/>
                </a:solidFill>
              </a:rPr>
              <a:t>Бурдина</a:t>
            </a:r>
            <a:r>
              <a:rPr lang="ru-RU" b="1" i="1" dirty="0">
                <a:solidFill>
                  <a:schemeClr val="tx1"/>
                </a:solidFill>
              </a:rPr>
              <a:t> Алина Эдуардовна,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</a:rPr>
              <a:t>воспитатель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</a:rPr>
              <a:t>МБДОУ «Детский сад №38»,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</a:rPr>
              <a:t> г.Лысьва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</a:rPr>
              <a:t>Пермский край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    РЕЗУЛЬТАТ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8" name="Picture 7" descr="C:\Users\2018\Desktop\vXna7bEwEy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3165816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C:\Users\2018\Desktop\IWApuHm7A1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16832"/>
            <a:ext cx="3218095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/>
          <p:cNvSpPr/>
          <p:nvPr/>
        </p:nvSpPr>
        <p:spPr>
          <a:xfrm>
            <a:off x="4067944" y="3645024"/>
            <a:ext cx="1296144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    РЕЗУЛЬТАТ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6" name="Picture 8" descr="C:\Users\2018\Desktop\GFlKQOMdk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2448272" cy="361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Users\2018\Desktop\feEbKcq4AP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492896"/>
            <a:ext cx="2846367" cy="414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C:\Users\2018\Desktop\ly6hi6fFi8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699792" cy="393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    РЕЗУЛЬТАТ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8" name="Picture 16" descr="C:\Users\2018\Desktop\fNIB81Ryd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060848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2018\Desktop\sxGMnKRT2Z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060848"/>
            <a:ext cx="2928650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    РЕЗУЛЬТАТ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6" name="Picture 11" descr="C:\Users\2018\Desktop\EALs2gEJgL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7" descr="C:\Users\2018\Desktop\CoFI184ntS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517032"/>
            <a:ext cx="2505726" cy="33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C:\Users\2018\Desktop\vR9ysHrKyX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00808"/>
            <a:ext cx="4355976" cy="245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3" descr="C:\Users\2018\Desktop\4LuaLSb9Fd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237112"/>
            <a:ext cx="3494517" cy="26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    ВЫВОДЫ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4954588"/>
          </a:xfrm>
        </p:spPr>
        <p:txBody>
          <a:bodyPr/>
          <a:lstStyle/>
          <a:p>
            <a:endParaRPr lang="ru-RU" b="1" i="1" dirty="0"/>
          </a:p>
          <a:p>
            <a:pPr marL="514350" lvl="0" indent="-514350">
              <a:buFont typeface="+mj-lt"/>
              <a:buAutoNum type="arabicPeriod"/>
            </a:pPr>
            <a:r>
              <a:rPr lang="ru-RU" b="1" i="1" dirty="0"/>
              <a:t>Результативно и быстро усвоены имена признаков и их значения.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i="1" dirty="0"/>
              <a:t>Максимально пополнен чувственный опыт детей через опыты.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i="1" dirty="0"/>
              <a:t>Введены первые этапы технологической карты по составлению загадок.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i="1" dirty="0"/>
              <a:t>Отработан образец: хочешь изучить объект – проведи опыт или эксперимент.</a:t>
            </a:r>
          </a:p>
          <a:p>
            <a:pPr marL="514350" lvl="0" indent="-514350">
              <a:buNone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331640" y="2636912"/>
            <a:ext cx="63367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71500" y="2348881"/>
            <a:ext cx="8158163" cy="4205908"/>
          </a:xfrm>
        </p:spPr>
        <p:txBody>
          <a:bodyPr/>
          <a:lstStyle/>
          <a:p>
            <a:pPr algn="ctr">
              <a:buNone/>
            </a:pPr>
            <a:endParaRPr lang="ru-RU" sz="3600" b="1" i="1" dirty="0"/>
          </a:p>
          <a:p>
            <a:pPr algn="ctr">
              <a:buNone/>
            </a:pPr>
            <a:r>
              <a:rPr lang="ru-RU" sz="3600" b="1" i="1" dirty="0"/>
              <a:t>«Конечная цель всякого воспитания — воспитание самостоятельности посредством самодеятельности»</a:t>
            </a:r>
          </a:p>
          <a:p>
            <a:pPr algn="r">
              <a:buNone/>
            </a:pPr>
            <a:endParaRPr lang="ru-RU" b="1" i="1" dirty="0"/>
          </a:p>
          <a:p>
            <a:pPr algn="r">
              <a:buNone/>
            </a:pPr>
            <a:r>
              <a:rPr lang="ru-RU" b="1" i="1" dirty="0" err="1"/>
              <a:t>А.Дистервег</a:t>
            </a:r>
            <a:endParaRPr lang="ru-RU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Проект «Полезный снег»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r>
              <a:rPr lang="ru-RU" b="1" i="1" dirty="0"/>
              <a:t>Цель педагога: отучить детей есть снег</a:t>
            </a:r>
          </a:p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b="1" i="1" dirty="0"/>
          </a:p>
          <a:p>
            <a:pPr>
              <a:buNone/>
            </a:pPr>
            <a:r>
              <a:rPr lang="ru-RU" b="1" i="1" dirty="0"/>
              <a:t>Цель детей: как съесть снег, чтобы не заругали и не заболеть.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i="1" dirty="0"/>
              <a:t>Понедельник</a:t>
            </a:r>
            <a:br>
              <a:rPr lang="ru-RU" b="1" i="1" dirty="0"/>
            </a:br>
            <a:endParaRPr lang="ru-RU" b="1" i="1" dirty="0"/>
          </a:p>
        </p:txBody>
      </p:sp>
      <p:pic>
        <p:nvPicPr>
          <p:cNvPr id="1026" name="Picture 2" descr="C:\Users\2018\Desktop\IMG_20180206_102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212976"/>
            <a:ext cx="4855984" cy="3312368"/>
          </a:xfrm>
          <a:prstGeom prst="rect">
            <a:avLst/>
          </a:prstGeom>
          <a:noFill/>
        </p:spPr>
      </p:pic>
      <p:pic>
        <p:nvPicPr>
          <p:cNvPr id="1029" name="Picture 5" descr="C:\Users\2018\Desktop\IMG_20180206_10334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2204864"/>
            <a:ext cx="4416975" cy="303968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Вторник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2018\Desktop\IMG_20180215_103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090063" cy="4752528"/>
          </a:xfrm>
          <a:prstGeom prst="rect">
            <a:avLst/>
          </a:prstGeom>
          <a:noFill/>
        </p:spPr>
      </p:pic>
      <p:pic>
        <p:nvPicPr>
          <p:cNvPr id="2051" name="Picture 3" descr="C:\Users\2018\Desktop\IMG_20180215_103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19" y="908720"/>
            <a:ext cx="6700511" cy="5184576"/>
          </a:xfrm>
          <a:prstGeom prst="rect">
            <a:avLst/>
          </a:prstGeom>
          <a:noFill/>
        </p:spPr>
      </p:pic>
      <p:pic>
        <p:nvPicPr>
          <p:cNvPr id="2052" name="Picture 4" descr="C:\Users\2018\Desktop\IMG_20180215_103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7487092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2018\Desktop\IMG_20180216_105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084170" cy="45631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Среда</a:t>
            </a:r>
            <a:br>
              <a:rPr lang="ru-RU" b="1" i="1" dirty="0"/>
            </a:br>
            <a:endParaRPr lang="ru-RU" b="1" i="1" dirty="0"/>
          </a:p>
        </p:txBody>
      </p:sp>
      <p:pic>
        <p:nvPicPr>
          <p:cNvPr id="3074" name="Picture 2" descr="C:\Users\2018\Desktop\IMG_20180216_1057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01416"/>
            <a:ext cx="5760640" cy="4320480"/>
          </a:xfrm>
          <a:prstGeom prst="rect">
            <a:avLst/>
          </a:prstGeom>
          <a:noFill/>
        </p:spPr>
      </p:pic>
      <p:pic>
        <p:nvPicPr>
          <p:cNvPr id="6" name="Picture 2" descr="C:\Users\2018\Desktop\IMG_20180219_081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772816"/>
            <a:ext cx="710725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2018\Desktop\IMG_20180219_081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772816"/>
            <a:ext cx="64703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      Четверг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Picture 4" descr="C:\Users\2018\Desktop\IMG_20180219_113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62826"/>
            <a:ext cx="6660232" cy="499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2018\Desktop\IMG_20180219_113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060848"/>
            <a:ext cx="634242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      Пятница</a:t>
            </a:r>
            <a:br>
              <a:rPr lang="ru-RU" b="1" i="1" dirty="0"/>
            </a:br>
            <a:r>
              <a:rPr lang="ru-RU" b="1" i="1" dirty="0"/>
              <a:t> 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2018\Desktop\IMG_20180220_091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052736"/>
            <a:ext cx="3888432" cy="518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2018\Desktop\IMG_20180220_094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5559346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C:\Users\2018\Desktop\IMG_20180220_154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204864"/>
            <a:ext cx="628604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72250" cy="1154112"/>
          </a:xfrm>
        </p:spPr>
        <p:txBody>
          <a:bodyPr/>
          <a:lstStyle/>
          <a:p>
            <a:r>
              <a:rPr lang="ru-RU" b="1" i="1" dirty="0"/>
              <a:t>           РЕЗУЛЬТАТ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pPr>
              <a:buNone/>
            </a:pPr>
            <a:endParaRPr lang="ru-RU" b="1" i="1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13" descr="C:\Users\2018\Desktop\AIV_hKrv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184820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:\Users\2018\Desktop\Ai9RomVQ-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068960"/>
            <a:ext cx="2009821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2018\Desktop\Qf5d6ZJu14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995" y="2060849"/>
            <a:ext cx="2025224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2018\Desktop\5LgfDg0q5D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996952"/>
            <a:ext cx="2050326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97</TotalTime>
  <Words>132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Шаблон 2</vt:lpstr>
      <vt:lpstr>Проект с детьми младшей группы «Полезный снег»</vt:lpstr>
      <vt:lpstr>Презентация PowerPoint</vt:lpstr>
      <vt:lpstr>Проект «Полезный снег»</vt:lpstr>
      <vt:lpstr>Понедельник </vt:lpstr>
      <vt:lpstr>       Вторник </vt:lpstr>
      <vt:lpstr>Среда </vt:lpstr>
      <vt:lpstr>             Четверг </vt:lpstr>
      <vt:lpstr>             Пятница   </vt:lpstr>
      <vt:lpstr>           РЕЗУЛЬТАТ </vt:lpstr>
      <vt:lpstr>           РЕЗУЛЬТАТ </vt:lpstr>
      <vt:lpstr>           РЕЗУЛЬТАТ </vt:lpstr>
      <vt:lpstr>           РЕЗУЛЬТАТ </vt:lpstr>
      <vt:lpstr>           РЕЗУЛЬТАТ </vt:lpstr>
      <vt:lpstr>           ВЫВОДЫ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 детьми младшей группы «Полезный снег»</dc:title>
  <dc:creator>Пользователь Windows</dc:creator>
  <cp:lastModifiedBy>Alla Nesterenko</cp:lastModifiedBy>
  <cp:revision>12</cp:revision>
  <dcterms:created xsi:type="dcterms:W3CDTF">2018-02-24T06:16:08Z</dcterms:created>
  <dcterms:modified xsi:type="dcterms:W3CDTF">2018-04-10T16:38:01Z</dcterms:modified>
</cp:coreProperties>
</file>