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828" r:id="rId4"/>
  </p:sldMasterIdLst>
  <p:sldIdLst>
    <p:sldId id="291" r:id="rId5"/>
    <p:sldId id="288" r:id="rId6"/>
    <p:sldId id="289" r:id="rId7"/>
    <p:sldId id="290" r:id="rId8"/>
    <p:sldId id="281" r:id="rId9"/>
    <p:sldId id="284" r:id="rId10"/>
    <p:sldId id="285" r:id="rId11"/>
    <p:sldId id="286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8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5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3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36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8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7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1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5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09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1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03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18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44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71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70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61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57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30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85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7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2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91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86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75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0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95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53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4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32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27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1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09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9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60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96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54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3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2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Картинки\solnishkoдобро пожалов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52155"/>
            <a:ext cx="8064895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\Рабочий стол\Картинки\золотой-ключ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120"/>
            <a:ext cx="8640960" cy="11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4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53241"/>
              </p:ext>
            </p:extLst>
          </p:nvPr>
        </p:nvGraphicFramePr>
        <p:xfrm>
          <a:off x="539552" y="188640"/>
          <a:ext cx="8136871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резентация" r:id="rId3" imgW="4570610" imgH="3427482" progId="PowerPoint.Show.12">
                  <p:embed/>
                </p:oleObj>
              </mc:Choice>
              <mc:Fallback>
                <p:oleObj name="Презентация" r:id="rId3" imgW="4570610" imgH="342748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8640"/>
                        <a:ext cx="8136871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07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шаблон 2 титульни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-71439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357686" y="214290"/>
            <a:ext cx="449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sz="2800" dirty="0" smtClean="0"/>
              <a:t>15 октября – день </a:t>
            </a:r>
            <a:r>
              <a:rPr lang="ru-RU" sz="2800" dirty="0" err="1" smtClean="0"/>
              <a:t>ТРИЗовца</a:t>
            </a:r>
            <a:endParaRPr lang="ru-RU" sz="2800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357290" y="3357561"/>
            <a:ext cx="7358114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dirty="0" smtClean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15 октября день рождение Генриха </a:t>
            </a:r>
            <a:r>
              <a:rPr lang="ru-RU" altLang="ru-RU" sz="3200" dirty="0" err="1" smtClean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Сауловича</a:t>
            </a:r>
            <a:r>
              <a:rPr lang="ru-RU" altLang="ru-RU" sz="3200" dirty="0" smtClean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altLang="ru-RU" sz="3200" dirty="0" err="1" smtClean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Альтшуллера</a:t>
            </a:r>
            <a:r>
              <a:rPr lang="ru-RU" altLang="ru-RU" sz="3200" dirty="0" smtClean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-основоположника  теории решения изобретательских задач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dirty="0" smtClean="0">
                <a:solidFill>
                  <a:srgbClr val="011C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(ТРИЗ)</a:t>
            </a:r>
            <a:endParaRPr lang="ru-RU" altLang="ru-RU" sz="3200" dirty="0">
              <a:solidFill>
                <a:srgbClr val="011C5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11C5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шаблон 2 титульни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357686" y="21429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sz="2800" b="1" dirty="0" smtClean="0"/>
              <a:t>Спасатели </a:t>
            </a:r>
            <a:r>
              <a:rPr lang="ru-RU" sz="2800" b="1" dirty="0" err="1" smtClean="0"/>
              <a:t>Всезнайкина</a:t>
            </a:r>
            <a:endParaRPr lang="ru-RU" sz="2800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357290" y="3357561"/>
            <a:ext cx="735811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этот день дети отправились в путешествие по стране «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». Их ожидали разные увлекательные задания и упражнения, которые надо было выполнить, чтобы освободить веселого «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Всезнайкина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». День прошел увлекательно, познавательно и просто очаровательно!</a:t>
            </a:r>
            <a:endParaRPr lang="ru-RU" alt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11C5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11C5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Надо внимательно подумать…</a:t>
            </a:r>
            <a:endParaRPr lang="ru-RU" dirty="0"/>
          </a:p>
        </p:txBody>
      </p:sp>
      <p:pic>
        <p:nvPicPr>
          <p:cNvPr id="2050" name="Picture 2" descr="C:\Documents and Settings\User\Рабочий стол\День ТРИЗовца 18 г\_ef0T5aAZ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2" y="1473857"/>
            <a:ext cx="2624336" cy="349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День ТРИЗовца 18 г\4tS8F7Bq2D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73858"/>
            <a:ext cx="2516324" cy="3355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User\Рабочий стол\День ТРИЗовца 18 г\P3VHRLpBd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30" y="2564904"/>
            <a:ext cx="2392288" cy="318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8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62">
        <p14:doors dir="vert"/>
        <p:sndAc>
          <p:endSnd/>
        </p:sndAc>
      </p:transition>
    </mc:Choice>
    <mc:Fallback xmlns="">
      <p:transition advTm="8062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День ТРИЗовца 18 г\IMG-3b7fc22bad5e39984540f0fe99566e91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20040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День ТРИЗовца 18 г\IMG_20181015_104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03768"/>
            <a:ext cx="3418706" cy="455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7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\Рабочий стол\20181015_15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469534" cy="2753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Рабочий стол\20181015_154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4" y="1268760"/>
            <a:ext cx="2493690" cy="3324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User\Рабочий стол\20181015_154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17760" cy="3357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User\Рабочий стол\20181015_1538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07" y="548680"/>
            <a:ext cx="2647414" cy="2468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1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День ТРИЗовца 18 г\IMG-fac92727e1742dc954b8d556655d663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987908" cy="299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День ТРИЗовца 18 г\IMG-dfd06a472089d59a437f1f0ed40644b1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0553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User\Рабочий стол\День ТРИЗовца 18 г\IMG-53a30d5aef9b0a92360fa56c4ed1f28a-V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737510" cy="3650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Всезнайкин</a:t>
            </a:r>
            <a:r>
              <a:rPr lang="ru-RU" b="1" dirty="0" smtClean="0"/>
              <a:t> спасен!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331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207387/data/images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1643050"/>
            <a:ext cx="565411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6|1.2"/>
</p:tagLst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324</TotalTime>
  <Words>73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Край</vt:lpstr>
      <vt:lpstr>3_Край</vt:lpstr>
      <vt:lpstr>4_Край</vt:lpstr>
      <vt:lpstr>14_Край</vt:lpstr>
      <vt:lpstr>Презентация Microsoft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Надо внимательно подумать…</vt:lpstr>
      <vt:lpstr>Презентация PowerPoint</vt:lpstr>
      <vt:lpstr>Презентация PowerPoint</vt:lpstr>
      <vt:lpstr>Всезнайкин спасен!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36</cp:revision>
  <dcterms:modified xsi:type="dcterms:W3CDTF">2018-10-15T11:55:49Z</dcterms:modified>
</cp:coreProperties>
</file>