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9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9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3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3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5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1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EAB9-871C-467F-A876-9C083764EA84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7C8D-F64E-468E-A986-DF7F3596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douds16@rambler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5024" y="704088"/>
            <a:ext cx="10856976" cy="587959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ГБОУ 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СОШ № 10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г.о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Чапаевск Самарской области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 «детский сад «</a:t>
            </a: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Василёк</a:t>
            </a: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  <a:b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представляет</a:t>
            </a:r>
            <a:b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«День </a:t>
            </a:r>
            <a:r>
              <a:rPr lang="ru-RU" sz="4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ТРИЗовца</a:t>
            </a:r>
            <a: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в Чапаевске»</a:t>
            </a:r>
            <a:br>
              <a:rPr lang="ru-RU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9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072" y="188727"/>
            <a:ext cx="95250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Все ребята с удовольствием играли, выполняя творческие задания. Так прошел ежегодный День </a:t>
            </a:r>
            <a:r>
              <a:rPr lang="ru-RU" sz="3200" b="1" dirty="0" err="1" smtClean="0">
                <a:solidFill>
                  <a:srgbClr val="7030A0"/>
                </a:solidFill>
              </a:rPr>
              <a:t>ТРИЗовца</a:t>
            </a:r>
            <a:r>
              <a:rPr lang="ru-RU" sz="3200" b="1" dirty="0" smtClean="0">
                <a:solidFill>
                  <a:srgbClr val="7030A0"/>
                </a:solidFill>
              </a:rPr>
              <a:t> в «Васильке»!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6"/>
          <a:stretch/>
        </p:blipFill>
        <p:spPr>
          <a:xfrm>
            <a:off x="2754548" y="1778237"/>
            <a:ext cx="3239769" cy="310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6" b="3415"/>
          <a:stretch/>
        </p:blipFill>
        <p:spPr>
          <a:xfrm>
            <a:off x="5648675" y="3330761"/>
            <a:ext cx="5783319" cy="314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07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616" y="1261237"/>
            <a:ext cx="9604248" cy="423430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Спасибо за внимание!</a:t>
            </a:r>
            <a:r>
              <a:rPr lang="en-US" sz="8000" b="1" dirty="0" smtClean="0">
                <a:solidFill>
                  <a:srgbClr val="7030A0"/>
                </a:solidFill>
              </a:rPr>
              <a:t/>
            </a:r>
            <a:br>
              <a:rPr lang="en-US" sz="8000" b="1" dirty="0" smtClean="0">
                <a:solidFill>
                  <a:srgbClr val="7030A0"/>
                </a:solidFill>
              </a:rPr>
            </a:br>
            <a:r>
              <a:rPr lang="ru-RU" sz="8000" b="1" dirty="0" smtClean="0">
                <a:solidFill>
                  <a:srgbClr val="7030A0"/>
                </a:solidFill>
              </a:rPr>
              <a:t/>
            </a:r>
            <a:br>
              <a:rPr lang="ru-RU" sz="80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Наши контакты: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446100, Самарская область, г. Чапаевск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ул. Расковой, 79-а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Телефон: 8(84639)3-42-82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e-mail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  <a:hlinkClick r:id="rId2"/>
              </a:rPr>
              <a:t>mdouds16@rambler.ru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СП «детский сад «Василёк»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78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454" y="282102"/>
            <a:ext cx="9017542" cy="3822970"/>
          </a:xfrm>
        </p:spPr>
        <p:txBody>
          <a:bodyPr>
            <a:normAutofit fontScale="90000"/>
          </a:bodyPr>
          <a:lstStyle/>
          <a:p>
            <a:pPr indent="360000"/>
            <a:r>
              <a:rPr lang="ru-RU" sz="2800" b="1" dirty="0" smtClean="0">
                <a:solidFill>
                  <a:srgbClr val="7030A0"/>
                </a:solidFill>
              </a:rPr>
              <a:t>15 </a:t>
            </a:r>
            <a:r>
              <a:rPr lang="ru-RU" sz="2800" b="1" dirty="0" smtClean="0">
                <a:solidFill>
                  <a:srgbClr val="7030A0"/>
                </a:solidFill>
              </a:rPr>
              <a:t>октября 2018 года в </a:t>
            </a:r>
            <a:r>
              <a:rPr lang="ru-RU" sz="2800" b="1" dirty="0">
                <a:solidFill>
                  <a:srgbClr val="7030A0"/>
                </a:solidFill>
              </a:rPr>
              <a:t>СП «детский сад «Василек</a:t>
            </a:r>
            <a:r>
              <a:rPr lang="ru-RU" sz="2800" b="1" dirty="0" smtClean="0">
                <a:solidFill>
                  <a:srgbClr val="7030A0"/>
                </a:solidFill>
              </a:rPr>
              <a:t>» прошел День </a:t>
            </a:r>
            <a:r>
              <a:rPr lang="ru-RU" sz="2800" b="1" dirty="0" err="1" smtClean="0">
                <a:solidFill>
                  <a:srgbClr val="7030A0"/>
                </a:solidFill>
              </a:rPr>
              <a:t>ТРИЗовца</a:t>
            </a:r>
            <a:r>
              <a:rPr lang="ru-RU" sz="2800" b="1" dirty="0" smtClean="0">
                <a:solidFill>
                  <a:srgbClr val="7030A0"/>
                </a:solidFill>
              </a:rPr>
              <a:t>, посвященный дню рождения </a:t>
            </a:r>
            <a:r>
              <a:rPr lang="ru-RU" sz="2800" b="1" dirty="0">
                <a:solidFill>
                  <a:srgbClr val="7030A0"/>
                </a:solidFill>
              </a:rPr>
              <a:t>Г.С. </a:t>
            </a:r>
            <a:r>
              <a:rPr lang="ru-RU" sz="2800" b="1" dirty="0" err="1" smtClean="0">
                <a:solidFill>
                  <a:srgbClr val="7030A0"/>
                </a:solidFill>
              </a:rPr>
              <a:t>Альтшуллера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В </a:t>
            </a:r>
            <a:r>
              <a:rPr lang="ru-RU" sz="2800" b="1" dirty="0" smtClean="0">
                <a:solidFill>
                  <a:srgbClr val="7030A0"/>
                </a:solidFill>
              </a:rPr>
              <a:t>этот день воспитатели и специалисты организовали игры и задания с использованием ТРИЗ -</a:t>
            </a:r>
            <a:r>
              <a:rPr lang="ru-RU" sz="2800" b="1" dirty="0" smtClean="0">
                <a:solidFill>
                  <a:srgbClr val="7030A0"/>
                </a:solidFill>
              </a:rPr>
              <a:t>технологии.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За </a:t>
            </a:r>
            <a:r>
              <a:rPr lang="ru-RU" sz="2800" b="1" dirty="0" smtClean="0">
                <a:solidFill>
                  <a:srgbClr val="7030A0"/>
                </a:solidFill>
              </a:rPr>
              <a:t>каждое выполненное задание дети получали кленовый лист с буквой.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Когда </a:t>
            </a:r>
            <a:r>
              <a:rPr lang="ru-RU" sz="2800" b="1" dirty="0" smtClean="0">
                <a:solidFill>
                  <a:srgbClr val="7030A0"/>
                </a:solidFill>
              </a:rPr>
              <a:t>были выполнены все задания, дети подготовительной к школе группы сложили из «выигранных» букв слово «листопад».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2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137" y="4441014"/>
            <a:ext cx="8143672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Дети раннего возраста описывали объекты по признакам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97" y="369651"/>
            <a:ext cx="4566888" cy="3425166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51" y="700391"/>
            <a:ext cx="4566888" cy="3425166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817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880" y="87549"/>
            <a:ext cx="9777919" cy="9533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Дети второй младшей группы выручали Колобка из беды, потом подбирали ему друзей по форме.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15" y="827868"/>
            <a:ext cx="4157200" cy="311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58" y="1209473"/>
            <a:ext cx="3423575" cy="256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15" y="3945768"/>
            <a:ext cx="3718399" cy="278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871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117475"/>
            <a:ext cx="10515600" cy="708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Девочки средней группы составили загадку про лимон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/>
          <a:stretch/>
        </p:blipFill>
        <p:spPr>
          <a:xfrm>
            <a:off x="2480553" y="894944"/>
            <a:ext cx="3284706" cy="287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25500"/>
            <a:ext cx="3931775" cy="2948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89123" y="4155060"/>
            <a:ext cx="6157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Вот что у них получилось: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«По цвету желтый, как солнышко.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По вкусу кислый, как конфета (кислинка).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По форме объемный, как картошка».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27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596" y="116732"/>
            <a:ext cx="10515600" cy="7179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Дети старшей группы составляли метафору про белый гриб.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32" y="1009752"/>
            <a:ext cx="3669061" cy="275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04" y="834654"/>
            <a:ext cx="2897854" cy="386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66" y="1224554"/>
            <a:ext cx="2870065" cy="382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79072" y="5416382"/>
            <a:ext cx="512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Самая удачная «загадочная фраза»: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«Пузатый снеговик дремучего леса»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7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92" y="117460"/>
            <a:ext cx="9607296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Ребята подготовительной к школе группы составляли лимерики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20" y="1690688"/>
            <a:ext cx="4132634" cy="309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9"/>
          <a:stretch/>
        </p:blipFill>
        <p:spPr>
          <a:xfrm>
            <a:off x="7000674" y="1115249"/>
            <a:ext cx="3593724" cy="3057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91072" y="4420832"/>
            <a:ext cx="450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Вот какой лимерик получился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«Жили-были колючие розы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были они как разноцветные козы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На клумбе они расцветали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Ароматом насекомых привлекали.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Вот какие душистые розы!»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67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13" y="228938"/>
            <a:ext cx="963200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Вместе с логопедом дети средней группы провели сравнительный анализ капусты и моркови и составили описательные рассказы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4" y="1682885"/>
            <a:ext cx="3631660" cy="272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22" y="1076916"/>
            <a:ext cx="3610583" cy="270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05" y="3986784"/>
            <a:ext cx="3566030" cy="267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938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706" y="365125"/>
            <a:ext cx="9593094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Ребята подготовительной к школе группы играли в звуковую «Да-</a:t>
            </a:r>
            <a:r>
              <a:rPr lang="ru-RU" sz="2800" b="1" dirty="0" err="1" smtClean="0">
                <a:solidFill>
                  <a:srgbClr val="7030A0"/>
                </a:solidFill>
              </a:rPr>
              <a:t>нетку</a:t>
            </a:r>
            <a:r>
              <a:rPr lang="ru-RU" sz="2800" b="1" dirty="0" smtClean="0">
                <a:solidFill>
                  <a:srgbClr val="7030A0"/>
                </a:solidFill>
              </a:rPr>
              <a:t>». А потом придумывали слова на отгаданный звук и находили место данного звука в слове.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7614" r="23623" b="1271"/>
          <a:stretch/>
        </p:blipFill>
        <p:spPr>
          <a:xfrm>
            <a:off x="3201211" y="1690688"/>
            <a:ext cx="3356042" cy="35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5374" r="10169"/>
          <a:stretch/>
        </p:blipFill>
        <p:spPr>
          <a:xfrm>
            <a:off x="6917987" y="2547285"/>
            <a:ext cx="4260715" cy="328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7601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205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           ГБОУ СОШ № 10 г.о. Чапаевск Самарской области   СП «детский сад «Василёк»  представляет  «День ТРИЗовца в Чапаевске»   </vt:lpstr>
      <vt:lpstr>15 октября 2018 года в СП «детский сад «Василек» прошел День ТРИЗовца, посвященный дню рождения Г.С. Альтшуллера.      В этот день воспитатели и специалисты организовали игры и задания с использованием ТРИЗ -технологии.      За каждое выполненное задание дети получали кленовый лист с буквой.       Когда были выполнены все задания, дети подготовительной к школе группы сложили из «выигранных» букв слово «листопад».  </vt:lpstr>
      <vt:lpstr>Дети раннего возраста описывали объекты по признакам </vt:lpstr>
      <vt:lpstr>Дети второй младшей группы выручали Колобка из беды, потом подбирали ему друзей по форме.</vt:lpstr>
      <vt:lpstr>Девочки средней группы составили загадку про лимон</vt:lpstr>
      <vt:lpstr>Дети старшей группы составляли метафору про белый гриб.</vt:lpstr>
      <vt:lpstr>Ребята подготовительной к школе группы составляли лимерики</vt:lpstr>
      <vt:lpstr>Вместе с логопедом дети средней группы провели сравнительный анализ капусты и моркови и составили описательные рассказы.</vt:lpstr>
      <vt:lpstr>Ребята подготовительной к школе группы играли в звуковую «Да-нетку». А потом придумывали слова на отгаданный звук и находили место данного звука в слове.</vt:lpstr>
      <vt:lpstr>Все ребята с удовольствием играли, выполняя творческие задания. Так прошел ежегодный День ТРИЗовца в «Васильке»! </vt:lpstr>
      <vt:lpstr>Спасибо за внимание!  Наши контакты: 446100, Самарская область, г. Чапаевск ул. Расковой, 79-а Телефон: 8(84639)3-42-82 e-mail: mdouds16@rambler.ru СП «детский сад «Василёк»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10 г.о. Чапаевск Самарской области   СП «детский сад «Василек»  представляет  «День ТРИЗовца в Чапаевске»</dc:title>
  <dc:creator>admin</dc:creator>
  <cp:lastModifiedBy>admin</cp:lastModifiedBy>
  <cp:revision>18</cp:revision>
  <dcterms:created xsi:type="dcterms:W3CDTF">2018-10-15T09:25:14Z</dcterms:created>
  <dcterms:modified xsi:type="dcterms:W3CDTF">2018-10-16T05:34:52Z</dcterms:modified>
</cp:coreProperties>
</file>