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828" r:id="rId3"/>
  </p:sldMasterIdLst>
  <p:notesMasterIdLst>
    <p:notesMasterId r:id="rId9"/>
  </p:notesMasterIdLst>
  <p:sldIdLst>
    <p:sldId id="293" r:id="rId4"/>
    <p:sldId id="288" r:id="rId5"/>
    <p:sldId id="290" r:id="rId6"/>
    <p:sldId id="294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1B39-B5E9-40C1-A53A-7EBE8844B7E7}" type="datetimeFigureOut">
              <a:rPr lang="ru-RU" smtClean="0"/>
              <a:t>12.12.2018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25FBE-8D96-4116-8FA9-A811642566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03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C8B5-8930-487A-8865-239B1C99B94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5E8F-9656-482C-8B24-8A37FBF6E3D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BAEB-7668-4363-B5FA-76456737C4D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1412-5011-4EB3-B89A-4435F0B65C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04A5-0503-40D7-BCC9-369275F1947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4D92-A5DB-406F-A330-EEF0DF8B43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4041-1532-48CC-8B68-47F5A099D1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724-D9F8-46B2-BA2C-786E9D5B4C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61D1-F08B-4A1F-95ED-34C89D9F471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A95-7375-44A9-811B-8649D1B5EA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DC9F-B1A0-4B71-97F7-9B9B6A12007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1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1E4AC-1080-408A-9188-21AFB74B9B0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207387/data/images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48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82883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Творческий фестиваль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>
                <a:latin typeface="Arial Black" pitchFamily="34" charset="0"/>
              </a:rPr>
              <a:t>«Чайка детям</a:t>
            </a:r>
            <a:r>
              <a:rPr lang="ru-RU" sz="3600" dirty="0" smtClean="0">
                <a:latin typeface="Arial Black" pitchFamily="34" charset="0"/>
              </a:rPr>
              <a:t>»- 2018 год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СПДС «Золотой ключик» с. Подстепки, Самарская область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B201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3724821"/>
            <a:ext cx="2968584" cy="222643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PB211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40655" y="2492895"/>
            <a:ext cx="2448270" cy="18722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B231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412" y="3724820"/>
            <a:ext cx="2968585" cy="2226439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71600" y="62068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Опыты и эксперименты.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«Дети не верят , пока не проверят!»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ходе проектной деятельности…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ТРИЗ\Журнал новогод\Фото схем ТРИЗ\IMG_5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7645"/>
            <a:ext cx="2432063" cy="182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ТРИЗ\Журнал новогод\Фото схем ТРИЗ\IMG_5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76" y="3573016"/>
            <a:ext cx="2276475" cy="1706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Фото  2014\Занятия с детьми\Стенькина Фото\IMG_6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0562"/>
            <a:ext cx="2565787" cy="192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Фото  2014\Занятия с детьми\Карина\IMG_6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1" y="3590568"/>
            <a:ext cx="2593493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\Рабочий стол\Фото  2014\Занятия с детьми\Чернышова\IMG_62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0562"/>
            <a:ext cx="2425952" cy="181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Фото\Проект Черныш 18 г\20180312_1528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652779" cy="198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Игротека …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Рабочий стол\На сайт ТРИЗ\IMG_57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0205"/>
            <a:ext cx="19621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User\Рабочий стол\На сайт ТРИЗ\DSCN04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124744"/>
            <a:ext cx="2276008" cy="208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User\Рабочий стол\На сайт ТРИЗ\IMG_636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" y="3501008"/>
            <a:ext cx="30483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Documents and Settings\User\Рабочий стол\Фото  2014\Занятия с детьми\Чернышова\IMG_6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" y="836712"/>
            <a:ext cx="2577091" cy="1932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Фото\Робототехн\IMG_20180129_1646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108830" cy="23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207387/data/images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Чайка!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602</TotalTime>
  <Words>43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1_Край</vt:lpstr>
      <vt:lpstr>2_Край</vt:lpstr>
      <vt:lpstr>14_Край</vt:lpstr>
      <vt:lpstr>СПДС «Золотой ключик» с. Подстепки, Самарская область</vt:lpstr>
      <vt:lpstr> </vt:lpstr>
      <vt:lpstr>В ходе проектной деятельности…</vt:lpstr>
      <vt:lpstr>Игротека 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54</cp:revision>
  <dcterms:modified xsi:type="dcterms:W3CDTF">2018-12-12T08:28:33Z</dcterms:modified>
</cp:coreProperties>
</file>